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wes.com.a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2053" y="2406770"/>
            <a:ext cx="3165894" cy="1644066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270075"/>
            <a:ext cx="3530759" cy="877657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476" y="1666999"/>
            <a:ext cx="6120384" cy="3041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32" y="5208671"/>
            <a:ext cx="2216869" cy="145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5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1" y="609600"/>
            <a:ext cx="8963451" cy="1320800"/>
          </a:xfrm>
        </p:spPr>
        <p:txBody>
          <a:bodyPr/>
          <a:lstStyle/>
          <a:p>
            <a:r>
              <a:rPr lang="en-AU" dirty="0"/>
              <a:t>	Lowes School Uniforms</a:t>
            </a:r>
            <a:br>
              <a:rPr lang="en-AU" dirty="0"/>
            </a:br>
            <a:r>
              <a:rPr lang="en-AU" dirty="0"/>
              <a:t> – Available in your local Store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3200" dirty="0"/>
              <a:t>7 Day Trading</a:t>
            </a:r>
          </a:p>
          <a:p>
            <a:r>
              <a:rPr lang="en-AU" sz="3200" dirty="0"/>
              <a:t>Lay-By Available</a:t>
            </a:r>
          </a:p>
          <a:p>
            <a:r>
              <a:rPr lang="en-AU" sz="3200" dirty="0"/>
              <a:t>Online Shopping</a:t>
            </a:r>
          </a:p>
          <a:p>
            <a:r>
              <a:rPr lang="en-AU" sz="3200" dirty="0"/>
              <a:t>Lowes Zero Card</a:t>
            </a:r>
          </a:p>
          <a:p>
            <a:r>
              <a:rPr lang="en-AU" sz="3200" dirty="0"/>
              <a:t>Lowes Rewards Card</a:t>
            </a:r>
          </a:p>
          <a:p>
            <a:r>
              <a:rPr lang="en-AU" sz="3200" dirty="0"/>
              <a:t>Lowes Gift Cards</a:t>
            </a:r>
          </a:p>
          <a:p>
            <a:r>
              <a:rPr lang="en-AU" sz="3200" dirty="0"/>
              <a:t>Rebates to Schools on Uniform Purchases</a:t>
            </a:r>
          </a:p>
          <a:p>
            <a:r>
              <a:rPr lang="en-AU" sz="3200" dirty="0"/>
              <a:t>Great Customer Service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32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Online Shopping – Available 24/7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Go to </a:t>
            </a:r>
            <a:r>
              <a:rPr lang="en-AU" dirty="0">
                <a:hlinkClick r:id="rId2"/>
              </a:rPr>
              <a:t>www.lowes.com.au</a:t>
            </a:r>
            <a:endParaRPr lang="en-AU" dirty="0"/>
          </a:p>
          <a:p>
            <a:r>
              <a:rPr lang="en-AU" dirty="0"/>
              <a:t>Click on – Schools Online</a:t>
            </a:r>
          </a:p>
          <a:p>
            <a:r>
              <a:rPr lang="en-AU" dirty="0"/>
              <a:t>Search ‘Your School’ in the ‘Start Typing Your School Name’ box</a:t>
            </a:r>
          </a:p>
          <a:p>
            <a:r>
              <a:rPr lang="en-AU" dirty="0"/>
              <a:t>Click the ‘View’ button and start shopping</a:t>
            </a:r>
          </a:p>
          <a:p>
            <a:r>
              <a:rPr lang="en-AU" dirty="0"/>
              <a:t>Orders over $100 include FREE Shipping</a:t>
            </a:r>
          </a:p>
          <a:p>
            <a:r>
              <a:rPr lang="en-AU" dirty="0"/>
              <a:t>Click &amp; Collect Orders will be available at your local store.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06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Lowes Zero Card – Loyalty Program</a:t>
            </a:r>
            <a:br>
              <a:rPr lang="en-AU" dirty="0"/>
            </a:br>
            <a:r>
              <a:rPr lang="en-AU" dirty="0"/>
              <a:t>- Credit Card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Save 5% on all purchases, this includes items that are already reduced</a:t>
            </a:r>
          </a:p>
          <a:p>
            <a:r>
              <a:rPr lang="en-AU" dirty="0"/>
              <a:t>5% rewards on all transactions</a:t>
            </a:r>
          </a:p>
          <a:p>
            <a:r>
              <a:rPr lang="en-AU" dirty="0"/>
              <a:t>Shop now, Pay Later</a:t>
            </a:r>
          </a:p>
          <a:p>
            <a:r>
              <a:rPr lang="en-AU" dirty="0"/>
              <a:t>No interest ever</a:t>
            </a:r>
          </a:p>
          <a:p>
            <a:r>
              <a:rPr lang="en-AU" dirty="0"/>
              <a:t>A low $5 fee if you have a balance at the end of the month</a:t>
            </a:r>
          </a:p>
          <a:p>
            <a:r>
              <a:rPr lang="en-AU" dirty="0"/>
              <a:t>Exclusive shopping specials and promotion offers</a:t>
            </a:r>
          </a:p>
          <a:p>
            <a:r>
              <a:rPr lang="en-AU" dirty="0"/>
              <a:t>$10 set up and annual fee with $10 in your rewards points every year to redeem on your next visit</a:t>
            </a:r>
          </a:p>
          <a:p>
            <a:r>
              <a:rPr lang="en-AU" dirty="0"/>
              <a:t>Rewards points never expire and can be redeemed when you want</a:t>
            </a:r>
          </a:p>
          <a:p>
            <a:r>
              <a:rPr lang="en-AU" dirty="0"/>
              <a:t>Additional cards on account upon request at no charge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4815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2552"/>
          </a:xfrm>
        </p:spPr>
        <p:txBody>
          <a:bodyPr>
            <a:normAutofit/>
          </a:bodyPr>
          <a:lstStyle/>
          <a:p>
            <a:r>
              <a:rPr lang="en-AU" sz="3200" dirty="0"/>
              <a:t>Lowes Rewards Card –Loyalty Program</a:t>
            </a:r>
            <a:br>
              <a:rPr lang="en-AU" sz="1600" dirty="0"/>
            </a:br>
            <a:endParaRPr lang="en-AU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82951"/>
            <a:ext cx="9079141" cy="3308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The Lowes Rewards Club card is free to join, and with every purchase you will earn 2.5% rewards voucher that is sent to you twice a year. As a Rewards club member you will receive exclusive shopping offers and great promotions. The more you spend the more you earn.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The value of 2.5% of your purchase will be sent to you as a voucher twice a year.</a:t>
            </a:r>
          </a:p>
          <a:p>
            <a:r>
              <a:rPr lang="en-AU" dirty="0"/>
              <a:t>No Joining Fee</a:t>
            </a:r>
          </a:p>
          <a:p>
            <a:r>
              <a:rPr lang="en-AU" dirty="0"/>
              <a:t>Exclusive shopping offers - Emailed</a:t>
            </a:r>
          </a:p>
          <a:p>
            <a:r>
              <a:rPr lang="en-AU" dirty="0"/>
              <a:t>Exclusive promotional offers - Emailed</a:t>
            </a:r>
          </a:p>
        </p:txBody>
      </p:sp>
    </p:spTree>
    <p:extLst>
      <p:ext uri="{BB962C8B-B14F-4D97-AF65-F5344CB8AC3E}">
        <p14:creationId xmlns:p14="http://schemas.microsoft.com/office/powerpoint/2010/main" val="4906196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AAC7A654920A479BCBB2413191142B" ma:contentTypeVersion="33" ma:contentTypeDescription="Create a new document." ma:contentTypeScope="" ma:versionID="52ffc3650ceebb1084eedadfcf2597a7">
  <xsd:schema xmlns:xsd="http://www.w3.org/2001/XMLSchema" xmlns:xs="http://www.w3.org/2001/XMLSchema" xmlns:p="http://schemas.microsoft.com/office/2006/metadata/properties" xmlns:ns2="5534e673-8acc-4226-b590-afad130f06e1" xmlns:ns3="64865008-4390-4c60-8990-e6922256618e" targetNamespace="http://schemas.microsoft.com/office/2006/metadata/properties" ma:root="true" ma:fieldsID="da242f38673bb7c0e4465e77d3100bdb" ns2:_="" ns3:_="">
    <xsd:import namespace="5534e673-8acc-4226-b590-afad130f06e1"/>
    <xsd:import namespace="64865008-4390-4c60-8990-e6922256618e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4e673-8acc-4226-b590-afad130f06e1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65008-4390-4c60-8990-e6922256618e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Leaders xmlns="5534e673-8acc-4226-b590-afad130f06e1" xsi:nil="true"/>
    <NotebookType xmlns="5534e673-8acc-4226-b590-afad130f06e1" xsi:nil="true"/>
    <FolderType xmlns="5534e673-8acc-4226-b590-afad130f06e1" xsi:nil="true"/>
    <TeamsChannelId xmlns="5534e673-8acc-4226-b590-afad130f06e1" xsi:nil="true"/>
    <Distribution_Groups xmlns="5534e673-8acc-4226-b590-afad130f06e1" xsi:nil="true"/>
    <AppVersion xmlns="5534e673-8acc-4226-b590-afad130f06e1" xsi:nil="true"/>
    <IsNotebookLocked xmlns="5534e673-8acc-4226-b590-afad130f06e1" xsi:nil="true"/>
    <DefaultSectionNames xmlns="5534e673-8acc-4226-b590-afad130f06e1" xsi:nil="true"/>
    <Is_Collaboration_Space_Locked xmlns="5534e673-8acc-4226-b590-afad130f06e1" xsi:nil="true"/>
    <Math_Settings xmlns="5534e673-8acc-4226-b590-afad130f06e1" xsi:nil="true"/>
    <Members xmlns="5534e673-8acc-4226-b590-afad130f06e1">
      <UserInfo>
        <DisplayName/>
        <AccountId xsi:nil="true"/>
        <AccountType/>
      </UserInfo>
    </Members>
    <Self_Registration_Enabled xmlns="5534e673-8acc-4226-b590-afad130f06e1" xsi:nil="true"/>
    <Invited_Members xmlns="5534e673-8acc-4226-b590-afad130f06e1" xsi:nil="true"/>
    <Templates xmlns="5534e673-8acc-4226-b590-afad130f06e1" xsi:nil="true"/>
    <Member_Groups xmlns="5534e673-8acc-4226-b590-afad130f06e1">
      <UserInfo>
        <DisplayName/>
        <AccountId xsi:nil="true"/>
        <AccountType/>
      </UserInfo>
    </Member_Groups>
    <Has_Leaders_Only_SectionGroup xmlns="5534e673-8acc-4226-b590-afad130f06e1" xsi:nil="true"/>
    <LMS_Mappings xmlns="5534e673-8acc-4226-b590-afad130f06e1" xsi:nil="true"/>
    <CultureName xmlns="5534e673-8acc-4226-b590-afad130f06e1" xsi:nil="true"/>
    <Owner xmlns="5534e673-8acc-4226-b590-afad130f06e1">
      <UserInfo>
        <DisplayName/>
        <AccountId xsi:nil="true"/>
        <AccountType/>
      </UserInfo>
    </Owner>
    <Leaders xmlns="5534e673-8acc-4226-b590-afad130f06e1">
      <UserInfo>
        <DisplayName/>
        <AccountId xsi:nil="true"/>
        <AccountType/>
      </UserInfo>
    </Leaders>
  </documentManagement>
</p:properties>
</file>

<file path=customXml/itemProps1.xml><?xml version="1.0" encoding="utf-8"?>
<ds:datastoreItem xmlns:ds="http://schemas.openxmlformats.org/officeDocument/2006/customXml" ds:itemID="{C9FE1E2F-5DEE-4E54-961C-468E09B9A3B7}"/>
</file>

<file path=customXml/itemProps2.xml><?xml version="1.0" encoding="utf-8"?>
<ds:datastoreItem xmlns:ds="http://schemas.openxmlformats.org/officeDocument/2006/customXml" ds:itemID="{E6ABCBAF-59E2-4F44-81DD-BC513FAABAFB}"/>
</file>

<file path=customXml/itemProps3.xml><?xml version="1.0" encoding="utf-8"?>
<ds:datastoreItem xmlns:ds="http://schemas.openxmlformats.org/officeDocument/2006/customXml" ds:itemID="{4D783071-77D9-47F2-A3D6-194F7AB3E90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</TotalTime>
  <Words>295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PowerPoint Presentation</vt:lpstr>
      <vt:lpstr> Lowes School Uniforms  – Available in your local Store</vt:lpstr>
      <vt:lpstr>Online Shopping – Available 24/7</vt:lpstr>
      <vt:lpstr>Lowes Zero Card – Loyalty Program - Credit Card</vt:lpstr>
      <vt:lpstr>Lowes Rewards Card –Loyalty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Nicholson</dc:creator>
  <cp:lastModifiedBy>Wendy Powe</cp:lastModifiedBy>
  <cp:revision>6</cp:revision>
  <dcterms:created xsi:type="dcterms:W3CDTF">2020-08-05T06:59:01Z</dcterms:created>
  <dcterms:modified xsi:type="dcterms:W3CDTF">2021-10-28T02:44:08Z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0x01010058AAC7A654920A479BCBB2413191142B</vt:lpwstr>
  </property>
</Properties>
</file>